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6" d="100"/>
          <a:sy n="86" d="100"/>
        </p:scale>
        <p:origin x="-7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05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39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83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92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917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15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80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05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43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30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6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FE75-2B09-445F-B21C-42283D18A385}" type="datetimeFigureOut">
              <a:rPr lang="zh-TW" altLang="en-US" smtClean="0"/>
              <a:t>2016/3/15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6C454-630D-43EC-AFA6-5BD3240329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7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8778240" y="1030287"/>
            <a:ext cx="3226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外籍生及陸生宿舍登記程序</a:t>
            </a:r>
            <a:endParaRPr lang="en-US" altLang="zh-TW" dirty="0" smtClean="0"/>
          </a:p>
          <a:p>
            <a:r>
              <a:rPr lang="en-US" altLang="zh-CN" dirty="0" smtClean="0"/>
              <a:t>Procedures of dorm registration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9023350" y="2060575"/>
            <a:ext cx="2981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進入資訊系統</a:t>
            </a:r>
            <a:endParaRPr lang="en-US" altLang="zh-TW" dirty="0" smtClean="0"/>
          </a:p>
          <a:p>
            <a:r>
              <a:rPr lang="en-US" altLang="zh-TW" dirty="0" smtClean="0"/>
              <a:t>1.Enter the Information Service website</a:t>
            </a:r>
          </a:p>
        </p:txBody>
      </p:sp>
    </p:spTree>
    <p:extLst>
      <p:ext uri="{BB962C8B-B14F-4D97-AF65-F5344CB8AC3E}">
        <p14:creationId xmlns:p14="http://schemas.microsoft.com/office/powerpoint/2010/main" val="17525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圖說文字 6"/>
          <p:cNvSpPr/>
          <p:nvPr/>
        </p:nvSpPr>
        <p:spPr>
          <a:xfrm>
            <a:off x="9906000" y="5329646"/>
            <a:ext cx="1314994" cy="715554"/>
          </a:xfrm>
          <a:prstGeom prst="wedgeRectCallout">
            <a:avLst>
              <a:gd name="adj1" fmla="val -148671"/>
              <a:gd name="adj2" fmla="val -18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2.</a:t>
            </a:r>
            <a:r>
              <a:rPr lang="zh-TW" altLang="en-US" dirty="0" smtClean="0"/>
              <a:t>點選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2.Select</a:t>
            </a:r>
          </a:p>
        </p:txBody>
      </p:sp>
    </p:spTree>
    <p:extLst>
      <p:ext uri="{BB962C8B-B14F-4D97-AF65-F5344CB8AC3E}">
        <p14:creationId xmlns:p14="http://schemas.microsoft.com/office/powerpoint/2010/main" val="2445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7840"/>
          </a:xfrm>
          <a:prstGeom prst="rect">
            <a:avLst/>
          </a:prstGeom>
        </p:spPr>
      </p:pic>
      <p:sp>
        <p:nvSpPr>
          <p:cNvPr id="6" name="矩形圖說文字 5"/>
          <p:cNvSpPr/>
          <p:nvPr/>
        </p:nvSpPr>
        <p:spPr>
          <a:xfrm>
            <a:off x="7721599" y="1462088"/>
            <a:ext cx="3055258" cy="980666"/>
          </a:xfrm>
          <a:prstGeom prst="wedgeRectCallout">
            <a:avLst>
              <a:gd name="adj1" fmla="val -114969"/>
              <a:gd name="adj2" fmla="val -60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/>
              <a:t>選擇身分別</a:t>
            </a:r>
            <a:endParaRPr lang="en-US" altLang="zh-TW" dirty="0" smtClean="0"/>
          </a:p>
          <a:p>
            <a:r>
              <a:rPr lang="en-US" altLang="zh-TW" dirty="0" smtClean="0"/>
              <a:t>3.Select the </a:t>
            </a:r>
            <a:r>
              <a:rPr lang="en-US" altLang="zh-TW" dirty="0" smtClean="0"/>
              <a:t>identity </a:t>
            </a:r>
            <a:r>
              <a:rPr lang="en-US" altLang="zh-TW" dirty="0" smtClean="0"/>
              <a:t>category</a:t>
            </a:r>
          </a:p>
        </p:txBody>
      </p:sp>
    </p:spTree>
    <p:extLst>
      <p:ext uri="{BB962C8B-B14F-4D97-AF65-F5344CB8AC3E}">
        <p14:creationId xmlns:p14="http://schemas.microsoft.com/office/powerpoint/2010/main" val="9704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圖說文字 4"/>
          <p:cNvSpPr/>
          <p:nvPr/>
        </p:nvSpPr>
        <p:spPr>
          <a:xfrm>
            <a:off x="3943350" y="3407670"/>
            <a:ext cx="4436654" cy="1769667"/>
          </a:xfrm>
          <a:prstGeom prst="wedgeRectCallout">
            <a:avLst>
              <a:gd name="adj1" fmla="val -63812"/>
              <a:gd name="adj2" fmla="val -103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/>
              <a:t>4</a:t>
            </a:r>
            <a:r>
              <a:rPr lang="en-US" altLang="zh-TW" dirty="0" smtClean="0"/>
              <a:t>.</a:t>
            </a:r>
            <a:r>
              <a:rPr lang="zh-TW" altLang="en-US" dirty="0" smtClean="0"/>
              <a:t>選擇想要住的房型，共有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個選項，建議都選不一樣的，如果重複也沒關係</a:t>
            </a:r>
            <a:endParaRPr lang="en-US" altLang="zh-TW" dirty="0" smtClean="0"/>
          </a:p>
          <a:p>
            <a:r>
              <a:rPr lang="en-US" altLang="zh-TW" dirty="0" smtClean="0"/>
              <a:t>4.Choose your room type, please select 5 different options. It is fine if you repeat</a:t>
            </a:r>
          </a:p>
        </p:txBody>
      </p:sp>
      <p:sp>
        <p:nvSpPr>
          <p:cNvPr id="8" name="矩形圖說文字 7"/>
          <p:cNvSpPr/>
          <p:nvPr/>
        </p:nvSpPr>
        <p:spPr>
          <a:xfrm>
            <a:off x="8757918" y="2406889"/>
            <a:ext cx="3194595" cy="1022111"/>
          </a:xfrm>
          <a:prstGeom prst="wedgeRectCallout">
            <a:avLst>
              <a:gd name="adj1" fmla="val -155456"/>
              <a:gd name="adj2" fmla="val -1019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/>
              <a:t>5.</a:t>
            </a:r>
            <a:r>
              <a:rPr lang="zh-TW" altLang="en-US" dirty="0" smtClean="0"/>
              <a:t>留下電話，便於聯絡</a:t>
            </a:r>
            <a:endParaRPr lang="en-US" altLang="zh-TW" dirty="0" smtClean="0"/>
          </a:p>
          <a:p>
            <a:r>
              <a:rPr lang="en-US" altLang="zh-TW" dirty="0" smtClean="0"/>
              <a:t>5.Leave your phone number for contact</a:t>
            </a:r>
          </a:p>
        </p:txBody>
      </p:sp>
      <p:sp>
        <p:nvSpPr>
          <p:cNvPr id="9" name="矩形圖說文字 8"/>
          <p:cNvSpPr/>
          <p:nvPr/>
        </p:nvSpPr>
        <p:spPr>
          <a:xfrm>
            <a:off x="1439454" y="5312274"/>
            <a:ext cx="2832101" cy="864689"/>
          </a:xfrm>
          <a:prstGeom prst="wedgeRectCallout">
            <a:avLst>
              <a:gd name="adj1" fmla="val -84065"/>
              <a:gd name="adj2" fmla="val -975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按</a:t>
            </a:r>
            <a:r>
              <a:rPr lang="en-US" altLang="zh-TW" dirty="0" smtClean="0"/>
              <a:t>SAVE</a:t>
            </a:r>
            <a:r>
              <a:rPr lang="zh-TW" altLang="en-US" dirty="0" smtClean="0"/>
              <a:t>鍵存檔</a:t>
            </a:r>
            <a:endParaRPr lang="en-US" altLang="zh-TW" dirty="0" smtClean="0"/>
          </a:p>
          <a:p>
            <a:r>
              <a:rPr lang="en-US" altLang="zh-TW" dirty="0" smtClean="0"/>
              <a:t>6.Select the SAVE button</a:t>
            </a:r>
          </a:p>
        </p:txBody>
      </p:sp>
    </p:spTree>
    <p:extLst>
      <p:ext uri="{BB962C8B-B14F-4D97-AF65-F5344CB8AC3E}">
        <p14:creationId xmlns:p14="http://schemas.microsoft.com/office/powerpoint/2010/main" val="330498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228850" y="4522788"/>
            <a:ext cx="4746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7.</a:t>
            </a:r>
            <a:r>
              <a:rPr lang="zh-TW" altLang="en-US" dirty="0" smtClean="0"/>
              <a:t>出現這種畫面才算成功</a:t>
            </a:r>
            <a:endParaRPr lang="en-US" altLang="zh-TW" dirty="0" smtClean="0"/>
          </a:p>
          <a:p>
            <a:r>
              <a:rPr lang="en-US" altLang="zh-TW" dirty="0" smtClean="0"/>
              <a:t>7.Application </a:t>
            </a:r>
            <a:r>
              <a:rPr lang="en-US" altLang="zh-TW" dirty="0" smtClean="0"/>
              <a:t>succeeded if </a:t>
            </a:r>
            <a:r>
              <a:rPr lang="en-US" altLang="zh-TW" dirty="0" smtClean="0"/>
              <a:t>this page </a:t>
            </a:r>
            <a:r>
              <a:rPr lang="en-US" altLang="zh-TW" dirty="0" smtClean="0"/>
              <a:t>comes </a:t>
            </a:r>
            <a:r>
              <a:rPr lang="en-US" altLang="zh-TW" dirty="0" smtClean="0"/>
              <a:t>out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31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115</Words>
  <Application>Microsoft Office PowerPoint</Application>
  <PresentationFormat>自訂</PresentationFormat>
  <Paragraphs>16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hcyung</dc:creator>
  <cp:lastModifiedBy>user</cp:lastModifiedBy>
  <cp:revision>7</cp:revision>
  <cp:lastPrinted>2016-03-15T07:46:29Z</cp:lastPrinted>
  <dcterms:created xsi:type="dcterms:W3CDTF">2016-03-15T07:33:12Z</dcterms:created>
  <dcterms:modified xsi:type="dcterms:W3CDTF">2016-03-15T09:32:22Z</dcterms:modified>
</cp:coreProperties>
</file>